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2" r:id="rId5"/>
    <p:sldId id="259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07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D36706-7335-4BA4-8FD9-7B09F36682EE}" type="datetime1">
              <a:rPr lang="fr-FR" smtClean="0"/>
              <a:t>19/05/2025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38B8688-7032-443B-A932-E8346A356B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4365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13EBB54-38A6-49F4-90DA-9F8DEF0B3F9A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7142BC-A7BD-4276-975D-6351998F7C8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444892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47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07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236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891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149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413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7142BC-A7BD-4276-975D-6351998F7C8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31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 smtClean="0"/>
              <a:t>Modifier le style des sous-titres du masque</a:t>
            </a:r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810CD2-DB40-4160-A805-2458E3453B10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7C9AF6-F0FA-4B29-B225-10A6D2E76E04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D5DE422-30B1-4DBB-9BF6-47313FA15AA6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0CF50B-326D-4D5D-9995-86971592E855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37A1046-1B11-4893-9A58-D1B57A1B1661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BA5B4D-41FF-407A-939C-F34A79039518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3D7464-D153-4E6E-9964-8A6C15E9C5F0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EC6CB6-1ED9-4830-ADAB-E91D76912BEA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BC3AA5-C6F9-41C8-9B05-8280A857DC7C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EB6F65B-9B90-4F23-8900-DADAC8F56365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ACD78D-1458-464A-AFFD-D53D02566E5C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7DA8D54C-9CBA-4823-868C-BAD9CE9383A1}" type="datetime1">
              <a:rPr lang="fr-FR" noProof="0" smtClean="0"/>
              <a:t>19/05/2025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mailto:Michele.batana@ac-versailles.fr" TargetMode="External"/><Relationship Id="rId2" Type="http://schemas.openxmlformats.org/officeDocument/2006/relationships/hyperlink" Target="mailto:Heloise.saggiotto@ac-versailles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81191" y="588170"/>
            <a:ext cx="10993549" cy="1475013"/>
          </a:xfrm>
        </p:spPr>
        <p:txBody>
          <a:bodyPr/>
          <a:lstStyle/>
          <a:p>
            <a:r>
              <a:rPr lang="fr-FR" dirty="0" smtClean="0"/>
              <a:t>BTS COMMUNICATION « Numérique &amp; digitale »</a:t>
            </a:r>
            <a:endParaRPr lang="fr-FR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81194" y="2204500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Lycée PARC DES LOGES – GRETA DE L’ ESSONNE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901" y="3963292"/>
            <a:ext cx="6707935" cy="132830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9986" y="588170"/>
            <a:ext cx="2422118" cy="887582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8080" y="717592"/>
            <a:ext cx="685896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4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OBJECTIF DE LA FORMATION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256312" y="2939827"/>
            <a:ext cx="40157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missions que vous serez amené à exercer en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alternance: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Élaborer un plan de communication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Créer des supports de communication (affiches, plaquettes, sites web)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Organiser des événements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Gérer les réseaux sociaux de l’entreprise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Assurer le suivi et l’évaluation des actions de communication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81192" y="2019993"/>
            <a:ext cx="11098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ou la titulaire du BTS COM sera capable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d’élaborer et de mettre en œuvre une stratégie de communication globale dans un environnement digitalisé.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48887" y="2939827"/>
            <a:ext cx="6309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L’objectif de la formation est d’acquérir toutes les connaissances nécessaires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organiser </a:t>
            </a:r>
            <a:r>
              <a:rPr lang="fr-F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gérer la communication d’une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entreprise:</a:t>
            </a:r>
          </a:p>
          <a:p>
            <a:endParaRPr lang="fr-FR" b="1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interne: salariés, équipe…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externe: vers le public et les clients</a:t>
            </a:r>
          </a:p>
          <a:p>
            <a:endParaRPr lang="fr-FR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Cette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 couvre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plusieurs aspects: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publicité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l’événementiel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relations avec les différents publics (clients, partenaires, médias, etc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94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CIBLES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45963" y="2377439"/>
            <a:ext cx="40157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Entreprises:</a:t>
            </a:r>
          </a:p>
          <a:p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Entreprises publiques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privées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Collectivités locales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Agences de communication /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relation presse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50225" y="2377439"/>
            <a:ext cx="40157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Secteurs d’activités:</a:t>
            </a:r>
          </a:p>
          <a:p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Commerce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Distribution alimentaire ou spécialisé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Prestation de service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Publicité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Médias et événementiel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Régies et médias: presse, télévision, affichage, radio, cinéma, téléphonie</a:t>
            </a:r>
          </a:p>
        </p:txBody>
      </p:sp>
    </p:spTree>
    <p:extLst>
      <p:ext uri="{BB962C8B-B14F-4D97-AF65-F5344CB8AC3E}">
        <p14:creationId xmlns:p14="http://schemas.microsoft.com/office/powerpoint/2010/main" val="365901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PROFIL DU CANDIDAT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12712" y="1991155"/>
            <a:ext cx="40157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Compétences relationnelles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Appétence à la rédaction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Intérêt pour les nouveaux outils de communication digitale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Travail collaboratif et esprit d’équipe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Créativité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9963" y="3531601"/>
            <a:ext cx="2619375" cy="174307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96334" y="4305112"/>
            <a:ext cx="51545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Prérequis:</a:t>
            </a:r>
          </a:p>
          <a:p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Etre titulaire d’un baccalauréat, sur les séries STMG, ES, S, L,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 commerce-vente, accueil </a:t>
            </a:r>
            <a:endParaRPr lang="fr-FR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titre ou diplôme équivalent 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préférence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Admission après entretien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positionnement</a:t>
            </a:r>
          </a:p>
        </p:txBody>
      </p:sp>
    </p:spTree>
    <p:extLst>
      <p:ext uri="{BB962C8B-B14F-4D97-AF65-F5344CB8AC3E}">
        <p14:creationId xmlns:p14="http://schemas.microsoft.com/office/powerpoint/2010/main" val="33606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Poursuite d’ études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29336" y="2739301"/>
            <a:ext cx="60773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Licence professionnelle Métiers de la communication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Bachelor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 école supérieure ou spécialisée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Ecole de communication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Ecole de commerce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5992" y="4216629"/>
            <a:ext cx="24955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248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Débouchés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7635" y="257131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Chargé(e)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Assistant(e) de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Webmaster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Community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Chef(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de projet web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cheteur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d’espaces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publicitaires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Attaché(e)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esponsable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relations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Chargé(e) de clientèle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658" y="3163883"/>
            <a:ext cx="325755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07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50EC9-7E7D-4648-AC38-2A7BCBFB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>
            <a:normAutofit/>
          </a:bodyPr>
          <a:lstStyle/>
          <a:p>
            <a:r>
              <a:rPr lang="fr-FR" noProof="1" smtClean="0">
                <a:solidFill>
                  <a:srgbClr val="FFFEFF"/>
                </a:solidFill>
              </a:rPr>
              <a:t>Contrat d’ apprentissage</a:t>
            </a:r>
            <a:endParaRPr lang="fr-FR" noProof="1">
              <a:solidFill>
                <a:srgbClr val="FFFE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7635" y="21401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Statut: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salarié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Rémunération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% du SMIC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fonction de l’âge 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2742732" y="2881522"/>
            <a:ext cx="6706536" cy="1944832"/>
            <a:chOff x="2742732" y="3297158"/>
            <a:chExt cx="6706536" cy="1944832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2732" y="3383626"/>
              <a:ext cx="6706536" cy="1771897"/>
            </a:xfrm>
            <a:prstGeom prst="rect">
              <a:avLst/>
            </a:prstGeom>
          </p:spPr>
        </p:pic>
        <p:sp>
          <p:nvSpPr>
            <p:cNvPr id="3" name="Rectangle à coins arrondis 2"/>
            <p:cNvSpPr/>
            <p:nvPr/>
          </p:nvSpPr>
          <p:spPr>
            <a:xfrm>
              <a:off x="5120640" y="3297158"/>
              <a:ext cx="1487978" cy="1944832"/>
            </a:xfrm>
            <a:prstGeom prst="round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" name="Rectangle 6"/>
          <p:cNvSpPr/>
          <p:nvPr/>
        </p:nvSpPr>
        <p:spPr>
          <a:xfrm>
            <a:off x="1177635" y="5007855"/>
            <a:ext cx="89140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Rythme: 1 semaine en formation / 1 semaine en entreprise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Durée: 1 350h / 2 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Coût: financement par l’ OPCO de la branche professionnelle de votre entreprise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Rémunération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% du SMIC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fonction de l’âge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PME/TPE: Aide de 5000€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l’embauche d’un contrat d’apprentissage</a:t>
            </a:r>
          </a:p>
        </p:txBody>
      </p:sp>
    </p:spTree>
    <p:extLst>
      <p:ext uri="{BB962C8B-B14F-4D97-AF65-F5344CB8AC3E}">
        <p14:creationId xmlns:p14="http://schemas.microsoft.com/office/powerpoint/2010/main" val="212121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RECHERCHE D’entreprise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Coaching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CV et LM</a:t>
            </a:r>
          </a:p>
          <a:p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Liste des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sites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recherche d’alternance 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Session de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préparation à l’entretien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recrutement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Mise en relation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</a:t>
            </a:r>
            <a:r>
              <a:rPr lang="fr-FR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Dating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(juin) 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 régulier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téléphone 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358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pour votre attention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3" y="1940645"/>
            <a:ext cx="11029615" cy="2315362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Héloïse SAGGIOTTO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Conseillère en formation professionnelle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Heloise.saggiotto@ac-versailles.fr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964" y="3198995"/>
            <a:ext cx="538287" cy="50934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2432" y="3177044"/>
            <a:ext cx="534139" cy="5312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9974" y="3177044"/>
            <a:ext cx="573597" cy="58256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1799" y="3219943"/>
            <a:ext cx="803495" cy="5396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81192" y="4232967"/>
            <a:ext cx="51484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 au lycée :</a:t>
            </a:r>
            <a:endParaRPr lang="fr-FR" b="1" u="sng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Michèle BATANA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DDFT :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Directrice Déléguée aux Formations Technologiques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Michele.batana@ac-versailles.fr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Bureau 2d étage ou salle D202</a:t>
            </a:r>
          </a:p>
          <a:p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500716" y="4229494"/>
            <a:ext cx="25934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Autres Contacts :</a:t>
            </a:r>
            <a:endParaRPr lang="fr-FR" b="1" u="sng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Vos Enseignants de STMG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951595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983_TF45205285.potx" id="{479A3304-21F8-42B9-BD69-4443A22534E4}" vid="{805A9AE8-26D4-424F-A117-6F2AA6DDB54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daef803-43bd-4209-9326-fc5652b6307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39F3708342374E9B2EABC4AB46B6FA" ma:contentTypeVersion="12" ma:contentTypeDescription="Crée un document." ma:contentTypeScope="" ma:versionID="10e4a68d1c05b48f95a8b116c9120343">
  <xsd:schema xmlns:xsd="http://www.w3.org/2001/XMLSchema" xmlns:xs="http://www.w3.org/2001/XMLSchema" xmlns:p="http://schemas.microsoft.com/office/2006/metadata/properties" xmlns:ns3="7daef803-43bd-4209-9326-fc5652b6307a" targetNamespace="http://schemas.microsoft.com/office/2006/metadata/properties" ma:root="true" ma:fieldsID="33505a9330acbc10e16941fe0d80f56f" ns3:_="">
    <xsd:import namespace="7daef803-43bd-4209-9326-fc5652b630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aef803-43bd-4209-9326-fc5652b630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AB62D-49E5-4271-85C6-1466970BAB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7F0652-397B-4F71-B75E-207A80EB2786}">
  <ds:schemaRefs>
    <ds:schemaRef ds:uri="7daef803-43bd-4209-9326-fc5652b6307a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6C12D16-5934-4F4A-BF6E-D42D64FB88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aef803-43bd-4209-9326-fc5652b630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 « Dividende »</Template>
  <TotalTime>0</TotalTime>
  <Words>460</Words>
  <Application>Microsoft Office PowerPoint</Application>
  <PresentationFormat>Grand écran</PresentationFormat>
  <Paragraphs>103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Wingdings</vt:lpstr>
      <vt:lpstr>Wingdings 2</vt:lpstr>
      <vt:lpstr>Dividende</vt:lpstr>
      <vt:lpstr>BTS COMMUNICATION « Numérique &amp; digitale »</vt:lpstr>
      <vt:lpstr>OBJECTIF DE LA FORMATION</vt:lpstr>
      <vt:lpstr>CIBLES</vt:lpstr>
      <vt:lpstr>PROFIL DU CANDIDAT</vt:lpstr>
      <vt:lpstr>Poursuite d’ études</vt:lpstr>
      <vt:lpstr>Débouchés</vt:lpstr>
      <vt:lpstr>Contrat d’ apprentissage</vt:lpstr>
      <vt:lpstr>RECHERCHE D’entreprise</vt:lpstr>
      <vt:lpstr>Merci pour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2025-05-15T12:33:40Z</dcterms:created>
  <dcterms:modified xsi:type="dcterms:W3CDTF">2025-05-19T12:26:09Z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0x0101003739F3708342374E9B2EABC4AB46B6FA</vt:lpwstr>
  </property>
</Properties>
</file>